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41"/>
    <p:restoredTop sz="93209"/>
  </p:normalViewPr>
  <p:slideViewPr>
    <p:cSldViewPr snapToGrid="0" snapToObjects="1">
      <p:cViewPr>
        <p:scale>
          <a:sx n="83" d="100"/>
          <a:sy n="83" d="100"/>
        </p:scale>
        <p:origin x="209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463fe8c9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463fe8c9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463fe8c9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463fe8c9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3c5813a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3c5813a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3c5813a4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3c5813a4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3c5813a4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3c5813a4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4615eca9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4615eca9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4615eca9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4615eca9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463fe8c9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463fe8c9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463fe8c9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463fe8c9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5698066" cy="144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  <a:defRPr sz="48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07067" y="3849189"/>
            <a:ext cx="5698066" cy="82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177520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5270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7336620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1670118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>
            <a:spLocks noGrp="1"/>
          </p:cNvSpPr>
          <p:nvPr>
            <p:ph type="pic" idx="2"/>
          </p:nvPr>
        </p:nvSpPr>
        <p:spPr>
          <a:xfrm>
            <a:off x="1670118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1670118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8197917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1670118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9583447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1731067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>
            <a:off x="1731067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8258865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1731066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9644395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1993786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2428591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2"/>
          </p:nvPr>
        </p:nvSpPr>
        <p:spPr>
          <a:xfrm>
            <a:off x="1739787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8267585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1739786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9653115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1604322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3" name="Google Shape;93;p13"/>
          <p:cNvSpPr txBox="1"/>
          <p:nvPr/>
        </p:nvSpPr>
        <p:spPr>
          <a:xfrm>
            <a:off x="9955463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1530781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1530781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dt" idx="10"/>
          </p:nvPr>
        </p:nvSpPr>
        <p:spPr>
          <a:xfrm>
            <a:off x="8058579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ftr" idx="11"/>
          </p:nvPr>
        </p:nvSpPr>
        <p:spPr>
          <a:xfrm>
            <a:off x="1530780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9444109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993785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1739783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2"/>
          </p:nvPr>
        </p:nvSpPr>
        <p:spPr>
          <a:xfrm>
            <a:off x="1739786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dt" idx="10"/>
          </p:nvPr>
        </p:nvSpPr>
        <p:spPr>
          <a:xfrm>
            <a:off x="8267584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ftr" idx="11"/>
          </p:nvPr>
        </p:nvSpPr>
        <p:spPr>
          <a:xfrm>
            <a:off x="1739785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9653114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1604321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9955462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1800493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1792026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1792029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dt" idx="10"/>
          </p:nvPr>
        </p:nvSpPr>
        <p:spPr>
          <a:xfrm>
            <a:off x="8319827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ftr" idx="11"/>
          </p:nvPr>
        </p:nvSpPr>
        <p:spPr>
          <a:xfrm>
            <a:off x="1792028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9705357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174849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 rot="5400000">
            <a:off x="4106443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dt" idx="10"/>
          </p:nvPr>
        </p:nvSpPr>
        <p:spPr>
          <a:xfrm>
            <a:off x="8276294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ftr" idx="11"/>
          </p:nvPr>
        </p:nvSpPr>
        <p:spPr>
          <a:xfrm>
            <a:off x="1748495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9661824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 rot="5400000">
            <a:off x="7082897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 rot="5400000">
            <a:off x="2670263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dt" idx="10"/>
          </p:nvPr>
        </p:nvSpPr>
        <p:spPr>
          <a:xfrm>
            <a:off x="8293711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ftr" idx="11"/>
          </p:nvPr>
        </p:nvSpPr>
        <p:spPr>
          <a:xfrm>
            <a:off x="1765912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9679241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576250" y="609600"/>
            <a:ext cx="769775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105988" y="2160589"/>
            <a:ext cx="9501052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7884402" y="6145870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1356603" y="6145870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9269932" y="6145870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598957" y="731520"/>
            <a:ext cx="3885957" cy="40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  <a:defRPr sz="2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7962780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1434981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9348310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677334" y="1328057"/>
            <a:ext cx="10339009" cy="45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1576253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Trebuchet MS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576253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1920"/>
              <a:buNone/>
              <a:defRPr sz="2400"/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4pPr>
            <a:lvl5pPr lvl="4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5pPr>
            <a:lvl6pPr lvl="5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6pPr>
            <a:lvl7pPr lvl="6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7pPr>
            <a:lvl8pPr lvl="7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8pPr>
            <a:lvl9pPr lvl="8" algn="ctr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110835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1583036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9496365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584960" y="609600"/>
            <a:ext cx="768904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417563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5830199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7945362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141756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9330892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556901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1555312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1555312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5967950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5967951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8084700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1556901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9470230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583031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5666158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1583031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110830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1583031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9496360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ctrTitle"/>
          </p:nvPr>
        </p:nvSpPr>
        <p:spPr>
          <a:xfrm>
            <a:off x="576076" y="2404525"/>
            <a:ext cx="9368100" cy="14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en-US" b="1">
                <a:solidFill>
                  <a:srgbClr val="000000"/>
                </a:solidFill>
              </a:rPr>
              <a:t>Dealing with Difficult People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147725" y="3849200"/>
            <a:ext cx="5737800" cy="2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Believe it or not, you can stay calm, defuse conflict, and keep your dignity.</a:t>
            </a:r>
            <a:endParaRPr b="1">
              <a:solidFill>
                <a:schemeClr val="accent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9ED1A7-B517-9848-93B2-815CC6877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54"/>
    </mc:Choice>
    <mc:Fallback>
      <p:transition spd="slow" advTm="13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1105988" y="2160589"/>
            <a:ext cx="95010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Discover how to shake off the effect of </a:t>
            </a:r>
            <a:endParaRPr sz="24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difficult people and “dance “ </a:t>
            </a:r>
            <a:endParaRPr sz="24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through tough interactions </a:t>
            </a:r>
            <a:endParaRPr sz="2400" b="1"/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1725" y="1124725"/>
            <a:ext cx="4430250" cy="44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1C4B19-B67A-A047-B3C3-2E4946A14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4"/>
    </mc:Choice>
    <mc:Fallback>
      <p:transition spd="slow" advTm="2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title"/>
          </p:nvPr>
        </p:nvSpPr>
        <p:spPr>
          <a:xfrm>
            <a:off x="1576250" y="609600"/>
            <a:ext cx="76977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</a:rPr>
              <a:t>During this workshop you will learn: 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199" name="Google Shape;199;p29"/>
          <p:cNvSpPr txBox="1">
            <a:spLocks noGrp="1"/>
          </p:cNvSpPr>
          <p:nvPr>
            <p:ph type="body" idx="1"/>
          </p:nvPr>
        </p:nvSpPr>
        <p:spPr>
          <a:xfrm>
            <a:off x="1105988" y="2160589"/>
            <a:ext cx="95010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 dirty="0"/>
              <a:t>1- What causes people to be difficult ?.</a:t>
            </a:r>
            <a:endParaRPr sz="3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 dirty="0"/>
              <a:t>2- The value of a positive mindset. </a:t>
            </a:r>
            <a:endParaRPr sz="3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 dirty="0"/>
              <a:t>3- Tactics and  skills  to handle the .</a:t>
            </a:r>
            <a:endParaRPr sz="3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 dirty="0"/>
              <a:t>    challenging situations.</a:t>
            </a:r>
            <a:endParaRPr sz="3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 dirty="0"/>
              <a:t>4- Tips for staying resilient during </a:t>
            </a:r>
            <a:endParaRPr sz="3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 dirty="0"/>
              <a:t>    challenging   situations .</a:t>
            </a:r>
            <a:endParaRPr sz="3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 dirty="0"/>
              <a:t>5- Ideas for managing stress .</a:t>
            </a:r>
            <a:endParaRPr sz="3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6150" y="2640550"/>
            <a:ext cx="2583150" cy="27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488D48-D5AB-AE45-B171-3050EF857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76"/>
    </mc:Choice>
    <mc:Fallback>
      <p:transition spd="slow" advTm="20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6E2953-9BFA-1E4E-8E86-F9D319D13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71701" y="546100"/>
            <a:ext cx="7835900" cy="5791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5A44E7-9967-2B4A-A416-23C48FDD6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8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7031"/>
    </mc:Choice>
    <mc:Fallback>
      <p:transition advClick="0" advTm="3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1165850" y="609600"/>
            <a:ext cx="81081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</a:rPr>
              <a:t>Workshop overview 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1106000" y="2160600"/>
            <a:ext cx="4741907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In the ideal world , difficult behaviors would not be tolerated at work,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in reality …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dealing with difficult people is something many people face as part of their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everyday lives .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8660" y="2068725"/>
            <a:ext cx="4810939" cy="3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C29916-8C48-CB42-830F-7BEB4E063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46"/>
    </mc:Choice>
    <mc:Fallback>
      <p:transition spd="slow" advTm="7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1176050" y="609600"/>
            <a:ext cx="80979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</a:rPr>
              <a:t>Course overview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1105988" y="2160589"/>
            <a:ext cx="95010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Through this interactive workshop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and practice exercises ,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you will learn how to deal with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a wide range of challenging situations ,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/>
              <a:t>not only in workplace but also through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the rest of your daily life. </a:t>
            </a:r>
            <a:endParaRPr dirty="0"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1300" y="1930500"/>
            <a:ext cx="3839900" cy="356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9AB602-0A8E-7947-9297-0B8C8F163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77"/>
    </mc:Choice>
    <mc:Fallback>
      <p:transition spd="slow" advTm="37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03575" y="609600"/>
            <a:ext cx="79704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</a:rPr>
              <a:t>Workshop overview 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1232751" y="2160600"/>
            <a:ext cx="43689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Without the command of solid coping mechanisms, the STRESS of handling difficult people and tough situations can create poor attitude , lack of productivity and reluctance to go to work.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7665" y="2311000"/>
            <a:ext cx="4880343" cy="39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1CF022-04C4-AD49-B7CA-8E4AF6524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86"/>
    </mc:Choice>
    <mc:Fallback>
      <p:transition spd="slow" advTm="95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1604775" y="987550"/>
            <a:ext cx="3996900" cy="50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/>
              <a:t>How often you deal with difficult people?</a:t>
            </a:r>
            <a:endParaRPr sz="2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/>
              <a:t>Whom you consider a difficult person and you hate to deal with ?</a:t>
            </a:r>
            <a:endParaRPr sz="2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/>
              <a:t>Sometimes it doesn’t matter how hard you try to get away ..they find you  !</a:t>
            </a:r>
            <a:endParaRPr sz="2400"/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8298" y="658375"/>
            <a:ext cx="5348175" cy="5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04FD10-E45B-974D-84F6-DF12E3F69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87"/>
    </mc:Choice>
    <mc:Fallback>
      <p:transition spd="slow" advTm="7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1105988" y="2160589"/>
            <a:ext cx="95010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200" b="1"/>
              <a:t>   </a:t>
            </a:r>
            <a:endParaRPr sz="7200" b="1"/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9975" y="685775"/>
            <a:ext cx="5212051" cy="59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723900" y="0"/>
            <a:ext cx="3981000" cy="57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7200" b="1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7200" b="1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    </a:t>
            </a:r>
            <a:r>
              <a:rPr lang="en-US" sz="7200" b="1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Who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EFF016-1BE3-A341-B092-29817D229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6"/>
    </mc:Choice>
    <mc:Fallback>
      <p:transition spd="slow" advTm="5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1584948" y="609600"/>
            <a:ext cx="94290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000000"/>
                </a:solidFill>
              </a:rPr>
              <a:t>Difficult people whom you know  ..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1417563" y="2160589"/>
            <a:ext cx="41841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 b="1"/>
              <a:t>Complainers</a:t>
            </a:r>
            <a:endParaRPr sz="2400" b="1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 b="1"/>
              <a:t>Time stealer</a:t>
            </a:r>
            <a:endParaRPr sz="2400" b="1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 b="1"/>
              <a:t>Gossips spreaders</a:t>
            </a:r>
            <a:endParaRPr sz="2400" b="1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 b="1"/>
              <a:t>Emotional Vampires</a:t>
            </a:r>
            <a:endParaRPr sz="2400" b="1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 b="1"/>
              <a:t>The “ Know it all “</a:t>
            </a:r>
            <a:endParaRPr sz="2400" b="1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2400" b="1"/>
              <a:t>Others who make interactions challenging </a:t>
            </a:r>
            <a:endParaRPr sz="24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1675" y="1930500"/>
            <a:ext cx="4484800" cy="400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A8AE50-74E3-E043-84B4-FED03899E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81"/>
    </mc:Choice>
    <mc:Fallback>
      <p:transition spd="slow" advTm="24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body" idx="1"/>
          </p:nvPr>
        </p:nvSpPr>
        <p:spPr>
          <a:xfrm>
            <a:off x="1105988" y="2160589"/>
            <a:ext cx="95010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If you do not know how to handle these characters , they can have a negative influence on you and your day….</a:t>
            </a:r>
            <a:endParaRPr sz="24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</a:rPr>
              <a:t>Does anyone want that to happen ??</a:t>
            </a:r>
            <a:endParaRPr sz="3600">
              <a:solidFill>
                <a:schemeClr val="accent2"/>
              </a:solidFill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0788" y="3145400"/>
            <a:ext cx="1876425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B82D7D-E58C-804F-90B3-E9E3649C8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48"/>
    </mc:Choice>
    <mc:Fallback>
      <p:transition spd="slow" advTm="5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1105988" y="2160589"/>
            <a:ext cx="95010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We...</a:t>
            </a:r>
            <a:r>
              <a:rPr lang="en-US"/>
              <a:t> </a:t>
            </a:r>
            <a:r>
              <a:rPr lang="en-US" sz="3600" b="1">
                <a:solidFill>
                  <a:schemeClr val="accent2"/>
                </a:solidFill>
              </a:rPr>
              <a:t>Edge</a:t>
            </a:r>
            <a:r>
              <a:rPr lang="en-US"/>
              <a:t> , </a:t>
            </a:r>
            <a:r>
              <a:rPr lang="en-US" sz="2400" b="1"/>
              <a:t>we don’t think so</a:t>
            </a:r>
            <a:r>
              <a:rPr lang="en-US" sz="2400"/>
              <a:t> !</a:t>
            </a:r>
            <a:endParaRPr sz="2400"/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8550" y="1419925"/>
            <a:ext cx="4183375" cy="34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37FFE7-D796-0F4A-BD91-CE6F50E7A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0"/>
    </mc:Choice>
    <mc:Fallback>
      <p:transition spd="slow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300</Words>
  <Application>Microsoft Macintosh PowerPoint</Application>
  <PresentationFormat>Widescreen</PresentationFormat>
  <Paragraphs>47</Paragraphs>
  <Slides>13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Noto Sans Symbols</vt:lpstr>
      <vt:lpstr>Trebuchet MS</vt:lpstr>
      <vt:lpstr>Facet</vt:lpstr>
      <vt:lpstr>Dealing with Difficult People </vt:lpstr>
      <vt:lpstr>Workshop overview </vt:lpstr>
      <vt:lpstr>Course overview</vt:lpstr>
      <vt:lpstr>Workshop overview </vt:lpstr>
      <vt:lpstr>PowerPoint Presentation</vt:lpstr>
      <vt:lpstr>PowerPoint Presentation</vt:lpstr>
      <vt:lpstr>Difficult people whom you know  .. </vt:lpstr>
      <vt:lpstr>PowerPoint Presentation</vt:lpstr>
      <vt:lpstr>PowerPoint Presentation</vt:lpstr>
      <vt:lpstr>PowerPoint Presentation</vt:lpstr>
      <vt:lpstr>During this workshop you will learn: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Difficult People </dc:title>
  <cp:lastModifiedBy>Microsoft Office User</cp:lastModifiedBy>
  <cp:revision>6</cp:revision>
  <dcterms:modified xsi:type="dcterms:W3CDTF">2020-04-20T08:17:53Z</dcterms:modified>
</cp:coreProperties>
</file>